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8" r:id="rId3"/>
    <p:sldMasterId id="2147483678" r:id="rId4"/>
  </p:sldMasterIdLst>
  <p:sldIdLst>
    <p:sldId id="259" r:id="rId5"/>
    <p:sldId id="261" r:id="rId6"/>
    <p:sldId id="270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1044" y="1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0377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18/07/2016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5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0377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18/07/2016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9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18/07/2016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3569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0348"/>
            <a:ext cx="8229600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18/07/2016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05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18/07/2016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17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62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4088"/>
            <a:ext cx="4038600" cy="4072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4088"/>
            <a:ext cx="4038600" cy="40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18/07/2016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83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61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791"/>
            <a:ext cx="4040188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3805"/>
            <a:ext cx="4040188" cy="382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5791"/>
            <a:ext cx="4041775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3805"/>
            <a:ext cx="4041775" cy="38223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18/07/2016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70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18/07/2016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40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75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08383"/>
            <a:ext cx="5111750" cy="53177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74574"/>
            <a:ext cx="3008313" cy="4151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18/07/2016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27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2087"/>
            <a:ext cx="54864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18/07/2016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44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296" y="970377"/>
            <a:ext cx="6122504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8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18/07/2016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99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9096" y="2004531"/>
            <a:ext cx="5589104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6938" y="3886200"/>
            <a:ext cx="615563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93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0311" y="993569"/>
            <a:ext cx="6082749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0312" y="2120348"/>
            <a:ext cx="6082748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3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321" y="4393648"/>
            <a:ext cx="605624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3321" y="2893461"/>
            <a:ext cx="605624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67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123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4614" y="1292087"/>
            <a:ext cx="54864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4614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66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18/07/2016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07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18/07/2016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55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18/07/2016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91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18/07/2016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69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18/07/2016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8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3569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0348"/>
            <a:ext cx="8229600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18/07/2016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06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18/07/2016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98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18/07/2016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42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18/07/2016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98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18/07/2016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9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18/07/2016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0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62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4088"/>
            <a:ext cx="4038600" cy="4072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4088"/>
            <a:ext cx="4038600" cy="40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18/07/2016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9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61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791"/>
            <a:ext cx="4040188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3805"/>
            <a:ext cx="4040188" cy="382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5791"/>
            <a:ext cx="4041775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3805"/>
            <a:ext cx="4041775" cy="38223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18/07/2016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5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18/07/2016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0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75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08383"/>
            <a:ext cx="5111750" cy="53177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74574"/>
            <a:ext cx="3008313" cy="4151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18/07/2016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7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2087"/>
            <a:ext cx="54864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18/07/2016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5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637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1077"/>
            <a:ext cx="82296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6317-9BE9-0843-AFB8-4A6F53D5D2E3}" type="datetimeFigureOut">
              <a:rPr lang="en-US" smtClean="0"/>
              <a:t>18/07/2016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7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637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1077"/>
            <a:ext cx="82296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6317-9BE9-0843-AFB8-4A6F53D5D2E3}" type="datetimeFigureOut">
              <a:rPr lang="en-US" smtClean="0"/>
              <a:t>18/07/2016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0800" y="963742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2001077"/>
            <a:ext cx="60960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7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5" r:id="rId5"/>
    <p:sldLayoutId id="2147483677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579CF-62C9-4CF9-8CCC-C39FDD4B4342}" type="datetimeFigureOut">
              <a:rPr lang="en-US" smtClean="0"/>
              <a:t>18/07/2016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79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OTTAWA EMC Chapter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0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30" y="1284516"/>
            <a:ext cx="7160985" cy="49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85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8826" y="1960172"/>
            <a:ext cx="761848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Chapter has remained individual, although most presentations are co-sponsored by the Ottawa IEEE MTT/AP chapter and the CPMT chapter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FIDUS SYSTEMS- Main Industry sponsor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Holds 3 or more DL and technical presentations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Notable achievement:  2016 EMC Symposium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6776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43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1_Office Theme</vt:lpstr>
      <vt:lpstr>2_Office Theme</vt:lpstr>
      <vt:lpstr>Custom Design</vt:lpstr>
      <vt:lpstr>PowerPoint Presentation</vt:lpstr>
      <vt:lpstr>OTTAWA EMC Chapter</vt:lpstr>
      <vt:lpstr>PowerPoint Presentation</vt:lpstr>
      <vt:lpstr>PowerPoint Presentation</vt:lpstr>
    </vt:vector>
  </TitlesOfParts>
  <Company>ATG Productions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Moeller</dc:creator>
  <cp:lastModifiedBy>Syed Bokhari</cp:lastModifiedBy>
  <cp:revision>19</cp:revision>
  <dcterms:created xsi:type="dcterms:W3CDTF">2015-07-29T21:35:17Z</dcterms:created>
  <dcterms:modified xsi:type="dcterms:W3CDTF">2016-07-18T13:41:53Z</dcterms:modified>
</cp:coreProperties>
</file>